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87" r:id="rId2"/>
    <p:sldId id="282" r:id="rId3"/>
    <p:sldId id="507" r:id="rId4"/>
    <p:sldId id="286" r:id="rId5"/>
    <p:sldId id="508" r:id="rId6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ourier" panose="02070309020205020404" pitchFamily="49" charset="0"/>
      <p:regular r:id="rId12"/>
      <p:bold r:id="rId13"/>
      <p:italic r:id="rId14"/>
      <p:boldItalic r:id="rId15"/>
    </p:embeddedFont>
    <p:embeddedFont>
      <p:font typeface="Montserrat" pitchFamily="2" charset="77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6600"/>
    <a:srgbClr val="A1804A"/>
    <a:srgbClr val="90641E"/>
    <a:srgbClr val="7F1C0E"/>
    <a:srgbClr val="FFFEF6"/>
    <a:srgbClr val="B87A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78AA9E-5FCC-4A68-BC7D-CD78FF88122C}">
  <a:tblStyle styleId="{B478AA9E-5FCC-4A68-BC7D-CD78FF88122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9"/>
    <p:restoredTop sz="94694"/>
  </p:normalViewPr>
  <p:slideViewPr>
    <p:cSldViewPr snapToGrid="0">
      <p:cViewPr varScale="1">
        <p:scale>
          <a:sx n="80" d="100"/>
          <a:sy n="80" d="100"/>
        </p:scale>
        <p:origin x="824" y="2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image1.png>
</file>

<file path=ppt/media/image2.jp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2289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589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6957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3591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3"/>
          <p:cNvPicPr preferRelativeResize="0"/>
          <p:nvPr/>
        </p:nvPicPr>
        <p:blipFill rotWithShape="1">
          <a:blip r:embed="rId3"/>
          <a:srcRect t="31262" b="31262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" name="Google Shape;264;p23"/>
          <p:cNvGrpSpPr/>
          <p:nvPr/>
        </p:nvGrpSpPr>
        <p:grpSpPr>
          <a:xfrm>
            <a:off x="0" y="8262580"/>
            <a:ext cx="18287996" cy="3230758"/>
            <a:chOff x="0" y="-38100"/>
            <a:chExt cx="4816592" cy="850900"/>
          </a:xfrm>
        </p:grpSpPr>
        <p:sp>
          <p:nvSpPr>
            <p:cNvPr id="265" name="Google Shape;265;p23"/>
            <p:cNvSpPr/>
            <p:nvPr/>
          </p:nvSpPr>
          <p:spPr>
            <a:xfrm>
              <a:off x="0" y="0"/>
              <a:ext cx="4816592" cy="495081"/>
            </a:xfrm>
            <a:custGeom>
              <a:avLst/>
              <a:gdLst/>
              <a:ahLst/>
              <a:cxnLst/>
              <a:rect l="l" t="t" r="r" b="b"/>
              <a:pathLst>
                <a:path w="4816592" h="495081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495081"/>
                  </a:lnTo>
                  <a:lnTo>
                    <a:pt x="0" y="495081"/>
                  </a:lnTo>
                  <a:close/>
                </a:path>
              </a:pathLst>
            </a:custGeom>
            <a:solidFill>
              <a:srgbClr val="B29E84"/>
            </a:solidFill>
            <a:ln>
              <a:noFill/>
            </a:ln>
          </p:spPr>
        </p:sp>
        <p:sp>
          <p:nvSpPr>
            <p:cNvPr id="266" name="Google Shape;266;p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7" name="Google Shape;267;p23"/>
          <p:cNvSpPr txBox="1"/>
          <p:nvPr/>
        </p:nvSpPr>
        <p:spPr>
          <a:xfrm>
            <a:off x="246087" y="9002135"/>
            <a:ext cx="8336435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0" i="0" u="none" strike="noStrike" cap="none" dirty="0">
                <a:solidFill>
                  <a:srgbClr val="3B2F20"/>
                </a:solidFill>
                <a:latin typeface="Montserrat"/>
                <a:ea typeface="Montserrat"/>
                <a:cs typeface="Montserrat"/>
                <a:sym typeface="Montserrat"/>
              </a:rPr>
              <a:t>Speed Meet</a:t>
            </a:r>
            <a:endParaRPr dirty="0"/>
          </a:p>
        </p:txBody>
      </p:sp>
      <p:cxnSp>
        <p:nvCxnSpPr>
          <p:cNvPr id="268" name="Google Shape;268;p23"/>
          <p:cNvCxnSpPr>
            <a:cxnSpLocks/>
          </p:cNvCxnSpPr>
          <p:nvPr/>
        </p:nvCxnSpPr>
        <p:spPr>
          <a:xfrm flipH="1">
            <a:off x="0" y="9954993"/>
            <a:ext cx="9144000" cy="0"/>
          </a:xfrm>
          <a:prstGeom prst="straightConnector1">
            <a:avLst/>
          </a:prstGeom>
          <a:noFill/>
          <a:ln w="47625" cap="flat" cmpd="sng">
            <a:solidFill>
              <a:srgbClr val="3B2F20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566603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39"/>
          <p:cNvPicPr preferRelativeResize="0"/>
          <p:nvPr/>
        </p:nvPicPr>
        <p:blipFill rotWithShape="1">
          <a:blip r:embed="rId3">
            <a:alphaModFix/>
          </a:blip>
          <a:srcRect t="22516" b="36068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64B54F2C-F510-E4CF-2FC8-85187CB1D079}"/>
              </a:ext>
            </a:extLst>
          </p:cNvPr>
          <p:cNvGrpSpPr/>
          <p:nvPr/>
        </p:nvGrpSpPr>
        <p:grpSpPr>
          <a:xfrm>
            <a:off x="420077" y="487848"/>
            <a:ext cx="16852756" cy="5945036"/>
            <a:chOff x="420077" y="487848"/>
            <a:chExt cx="7674707" cy="270735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E6B8E25-DBC8-4DE6-8691-317314F8FE8E}"/>
                </a:ext>
              </a:extLst>
            </p:cNvPr>
            <p:cNvSpPr txBox="1"/>
            <p:nvPr/>
          </p:nvSpPr>
          <p:spPr>
            <a:xfrm>
              <a:off x="1893657" y="902350"/>
              <a:ext cx="4773642" cy="8129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600" b="1" dirty="0">
                  <a:solidFill>
                    <a:srgbClr val="3B2F20"/>
                  </a:solidFill>
                  <a:latin typeface="Montserrat"/>
                </a:rPr>
                <a:t>Rotate every 5 minutes</a:t>
              </a:r>
            </a:p>
            <a:p>
              <a:pPr algn="ctr"/>
              <a:r>
                <a:rPr lang="en-US" sz="4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ontserrat"/>
                </a:rPr>
                <a:t>(to your left)</a:t>
              </a: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437B9CD-C875-58AF-F9F6-237A68F4AAF4}"/>
                </a:ext>
              </a:extLst>
            </p:cNvPr>
            <p:cNvGrpSpPr/>
            <p:nvPr/>
          </p:nvGrpSpPr>
          <p:grpSpPr>
            <a:xfrm rot="10800000">
              <a:off x="839979" y="2145602"/>
              <a:ext cx="6834944" cy="375920"/>
              <a:chOff x="839979" y="2321444"/>
              <a:chExt cx="6834944" cy="37592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BD117C5-1FA7-B798-5EBD-9B3C61ACE8BB}"/>
                  </a:ext>
                </a:extLst>
              </p:cNvPr>
              <p:cNvGrpSpPr/>
              <p:nvPr/>
            </p:nvGrpSpPr>
            <p:grpSpPr>
              <a:xfrm>
                <a:off x="839979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84" name="Rectangle 583">
                  <a:extLst>
                    <a:ext uri="{FF2B5EF4-FFF2-40B4-BE49-F238E27FC236}">
                      <a16:creationId xmlns:a16="http://schemas.microsoft.com/office/drawing/2014/main" id="{B6E56AC0-0303-FB9B-9C84-6EB331B373F8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5" name="Rectangle 584">
                  <a:extLst>
                    <a:ext uri="{FF2B5EF4-FFF2-40B4-BE49-F238E27FC236}">
                      <a16:creationId xmlns:a16="http://schemas.microsoft.com/office/drawing/2014/main" id="{3BC8592F-1E58-CC51-BBA5-7D886731D0B8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D940944-EFFD-78F7-7A22-B3CC9D0455BB}"/>
                  </a:ext>
                </a:extLst>
              </p:cNvPr>
              <p:cNvGrpSpPr/>
              <p:nvPr/>
            </p:nvGrpSpPr>
            <p:grpSpPr>
              <a:xfrm>
                <a:off x="1485881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82" name="Rectangle 581">
                  <a:extLst>
                    <a:ext uri="{FF2B5EF4-FFF2-40B4-BE49-F238E27FC236}">
                      <a16:creationId xmlns:a16="http://schemas.microsoft.com/office/drawing/2014/main" id="{7287F770-CE45-4BB3-4961-612733FB7077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Rectangle 582">
                  <a:extLst>
                    <a:ext uri="{FF2B5EF4-FFF2-40B4-BE49-F238E27FC236}">
                      <a16:creationId xmlns:a16="http://schemas.microsoft.com/office/drawing/2014/main" id="{587A9807-D784-517C-FD60-CC52CCC4D2A8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66101ACF-E37C-69D4-4944-99E3CE5A5839}"/>
                  </a:ext>
                </a:extLst>
              </p:cNvPr>
              <p:cNvGrpSpPr/>
              <p:nvPr/>
            </p:nvGrpSpPr>
            <p:grpSpPr>
              <a:xfrm>
                <a:off x="2131783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80" name="Rectangle 579">
                  <a:extLst>
                    <a:ext uri="{FF2B5EF4-FFF2-40B4-BE49-F238E27FC236}">
                      <a16:creationId xmlns:a16="http://schemas.microsoft.com/office/drawing/2014/main" id="{3F37EAC3-ED2A-B1B3-6BC0-E088220F7D29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Rectangle 580">
                  <a:extLst>
                    <a:ext uri="{FF2B5EF4-FFF2-40B4-BE49-F238E27FC236}">
                      <a16:creationId xmlns:a16="http://schemas.microsoft.com/office/drawing/2014/main" id="{7E750943-1E5A-7609-4C63-274C3ACD9B4A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5CF81413-140C-F68F-351C-4E4DAEB5476A}"/>
                  </a:ext>
                </a:extLst>
              </p:cNvPr>
              <p:cNvGrpSpPr/>
              <p:nvPr/>
            </p:nvGrpSpPr>
            <p:grpSpPr>
              <a:xfrm>
                <a:off x="2777685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78" name="Rectangle 577">
                  <a:extLst>
                    <a:ext uri="{FF2B5EF4-FFF2-40B4-BE49-F238E27FC236}">
                      <a16:creationId xmlns:a16="http://schemas.microsoft.com/office/drawing/2014/main" id="{4D3DBB51-F4FE-A445-3E87-675BFA00E1CB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9" name="Rectangle 578">
                  <a:extLst>
                    <a:ext uri="{FF2B5EF4-FFF2-40B4-BE49-F238E27FC236}">
                      <a16:creationId xmlns:a16="http://schemas.microsoft.com/office/drawing/2014/main" id="{03700120-CB38-48BA-17E8-C8A17D6231FA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A04A1DF9-21DD-3094-183C-3294D77E2879}"/>
                  </a:ext>
                </a:extLst>
              </p:cNvPr>
              <p:cNvGrpSpPr/>
              <p:nvPr/>
            </p:nvGrpSpPr>
            <p:grpSpPr>
              <a:xfrm>
                <a:off x="3423587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76" name="Rectangle 575">
                  <a:extLst>
                    <a:ext uri="{FF2B5EF4-FFF2-40B4-BE49-F238E27FC236}">
                      <a16:creationId xmlns:a16="http://schemas.microsoft.com/office/drawing/2014/main" id="{87B3F4AA-9966-D74F-0441-5054C8FFBD6B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7" name="Rectangle 576">
                  <a:extLst>
                    <a:ext uri="{FF2B5EF4-FFF2-40B4-BE49-F238E27FC236}">
                      <a16:creationId xmlns:a16="http://schemas.microsoft.com/office/drawing/2014/main" id="{60DA83C5-8E62-483D-94B7-592A2A06CE3E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D76D3221-F789-818B-AD64-11FA34D58834}"/>
                  </a:ext>
                </a:extLst>
              </p:cNvPr>
              <p:cNvGrpSpPr/>
              <p:nvPr/>
            </p:nvGrpSpPr>
            <p:grpSpPr>
              <a:xfrm>
                <a:off x="4069489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9DB69B92-28C3-6CA5-9567-8532DD5ABEAE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B3D00DF5-1D17-609C-54A1-B6B1EA359615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2D48CEA5-7147-8A8A-A249-ADCD03052292}"/>
                  </a:ext>
                </a:extLst>
              </p:cNvPr>
              <p:cNvGrpSpPr/>
              <p:nvPr/>
            </p:nvGrpSpPr>
            <p:grpSpPr>
              <a:xfrm>
                <a:off x="4715391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F34FB6DC-501A-9F4E-DAC9-099D17171102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A4EAC109-F8AF-F2AD-7D38-6FBCC81C671B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D03A5513-E240-525F-F9CB-2CBDED665C9E}"/>
                  </a:ext>
                </a:extLst>
              </p:cNvPr>
              <p:cNvGrpSpPr/>
              <p:nvPr/>
            </p:nvGrpSpPr>
            <p:grpSpPr>
              <a:xfrm>
                <a:off x="5361293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3BDFF650-105E-5CEA-C114-03B1ED0046D2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6A668C45-A38A-4D97-3A74-00C360521BBD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FC5FDA61-FE49-639F-13A9-B1E0918179CC}"/>
                  </a:ext>
                </a:extLst>
              </p:cNvPr>
              <p:cNvGrpSpPr/>
              <p:nvPr/>
            </p:nvGrpSpPr>
            <p:grpSpPr>
              <a:xfrm>
                <a:off x="6007195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C09D378E-29DC-897A-2D4A-0FA0A84EF4E1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68FE2A33-F480-F416-7A19-421C889BD934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B83E9ADB-B439-E9EA-DCAE-141F62ACCC9D}"/>
                  </a:ext>
                </a:extLst>
              </p:cNvPr>
              <p:cNvGrpSpPr/>
              <p:nvPr/>
            </p:nvGrpSpPr>
            <p:grpSpPr>
              <a:xfrm>
                <a:off x="6653097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137C9C92-FDF3-6A7E-3A03-EE777929AE6F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2FA79548-3890-6A2B-1BD4-78E142ECBD59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3C30C2FA-01D2-D2FF-A0D0-BEDF8D9D359B}"/>
                  </a:ext>
                </a:extLst>
              </p:cNvPr>
              <p:cNvGrpSpPr/>
              <p:nvPr/>
            </p:nvGrpSpPr>
            <p:grpSpPr>
              <a:xfrm>
                <a:off x="7299003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6BA58A26-3816-50DE-73E3-6FD251BEE7C6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D7E18584-A130-4261-922D-7293332DE86D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586" name="Group 585">
              <a:extLst>
                <a:ext uri="{FF2B5EF4-FFF2-40B4-BE49-F238E27FC236}">
                  <a16:creationId xmlns:a16="http://schemas.microsoft.com/office/drawing/2014/main" id="{29AF6112-8CEB-ECF4-3302-C1326F91F759}"/>
                </a:ext>
              </a:extLst>
            </p:cNvPr>
            <p:cNvGrpSpPr/>
            <p:nvPr/>
          </p:nvGrpSpPr>
          <p:grpSpPr>
            <a:xfrm>
              <a:off x="839979" y="2819284"/>
              <a:ext cx="375920" cy="375920"/>
              <a:chOff x="2174240" y="3373120"/>
              <a:chExt cx="375920" cy="375920"/>
            </a:xfrm>
          </p:grpSpPr>
          <p:sp>
            <p:nvSpPr>
              <p:cNvPr id="587" name="Rectangle 586">
                <a:extLst>
                  <a:ext uri="{FF2B5EF4-FFF2-40B4-BE49-F238E27FC236}">
                    <a16:creationId xmlns:a16="http://schemas.microsoft.com/office/drawing/2014/main" id="{668C3417-F4A0-E135-44D8-66F78343149E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8" name="Rectangle 587">
                <a:extLst>
                  <a:ext uri="{FF2B5EF4-FFF2-40B4-BE49-F238E27FC236}">
                    <a16:creationId xmlns:a16="http://schemas.microsoft.com/office/drawing/2014/main" id="{6642CE1C-D857-025A-C19B-C2C06DFC2B39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9" name="Group 588">
              <a:extLst>
                <a:ext uri="{FF2B5EF4-FFF2-40B4-BE49-F238E27FC236}">
                  <a16:creationId xmlns:a16="http://schemas.microsoft.com/office/drawing/2014/main" id="{0180AA7E-525F-2036-628C-CAF316E52684}"/>
                </a:ext>
              </a:extLst>
            </p:cNvPr>
            <p:cNvGrpSpPr/>
            <p:nvPr/>
          </p:nvGrpSpPr>
          <p:grpSpPr>
            <a:xfrm>
              <a:off x="1485881" y="2819284"/>
              <a:ext cx="375920" cy="375920"/>
              <a:chOff x="2174240" y="3373120"/>
              <a:chExt cx="375920" cy="375920"/>
            </a:xfrm>
          </p:grpSpPr>
          <p:sp>
            <p:nvSpPr>
              <p:cNvPr id="590" name="Rectangle 589">
                <a:extLst>
                  <a:ext uri="{FF2B5EF4-FFF2-40B4-BE49-F238E27FC236}">
                    <a16:creationId xmlns:a16="http://schemas.microsoft.com/office/drawing/2014/main" id="{6A243C51-A3CE-44FF-C2E2-B84932EA15C7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1" name="Rectangle 590">
                <a:extLst>
                  <a:ext uri="{FF2B5EF4-FFF2-40B4-BE49-F238E27FC236}">
                    <a16:creationId xmlns:a16="http://schemas.microsoft.com/office/drawing/2014/main" id="{4BD35AD3-BDED-0109-F749-381C1D11CB06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3" name="Group 592">
              <a:extLst>
                <a:ext uri="{FF2B5EF4-FFF2-40B4-BE49-F238E27FC236}">
                  <a16:creationId xmlns:a16="http://schemas.microsoft.com/office/drawing/2014/main" id="{0988DAC6-09E1-A18E-A1D9-A8A3386ABD4C}"/>
                </a:ext>
              </a:extLst>
            </p:cNvPr>
            <p:cNvGrpSpPr/>
            <p:nvPr/>
          </p:nvGrpSpPr>
          <p:grpSpPr>
            <a:xfrm>
              <a:off x="2131783" y="2819284"/>
              <a:ext cx="375920" cy="375920"/>
              <a:chOff x="2174240" y="3373120"/>
              <a:chExt cx="375920" cy="375920"/>
            </a:xfrm>
          </p:grpSpPr>
          <p:sp>
            <p:nvSpPr>
              <p:cNvPr id="594" name="Rectangle 593">
                <a:extLst>
                  <a:ext uri="{FF2B5EF4-FFF2-40B4-BE49-F238E27FC236}">
                    <a16:creationId xmlns:a16="http://schemas.microsoft.com/office/drawing/2014/main" id="{3CE78869-B62F-9DAF-2D4F-71BBC8D12231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5" name="Rectangle 594">
                <a:extLst>
                  <a:ext uri="{FF2B5EF4-FFF2-40B4-BE49-F238E27FC236}">
                    <a16:creationId xmlns:a16="http://schemas.microsoft.com/office/drawing/2014/main" id="{1D6107C3-51A5-90CD-F3D6-A9AFFA87018C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6" name="Group 595">
              <a:extLst>
                <a:ext uri="{FF2B5EF4-FFF2-40B4-BE49-F238E27FC236}">
                  <a16:creationId xmlns:a16="http://schemas.microsoft.com/office/drawing/2014/main" id="{F1510A35-C909-64C6-A649-1C30AFF01490}"/>
                </a:ext>
              </a:extLst>
            </p:cNvPr>
            <p:cNvGrpSpPr/>
            <p:nvPr/>
          </p:nvGrpSpPr>
          <p:grpSpPr>
            <a:xfrm>
              <a:off x="2777685" y="2819284"/>
              <a:ext cx="375920" cy="375920"/>
              <a:chOff x="2174240" y="3373120"/>
              <a:chExt cx="375920" cy="375920"/>
            </a:xfrm>
          </p:grpSpPr>
          <p:sp>
            <p:nvSpPr>
              <p:cNvPr id="598" name="Rectangle 597">
                <a:extLst>
                  <a:ext uri="{FF2B5EF4-FFF2-40B4-BE49-F238E27FC236}">
                    <a16:creationId xmlns:a16="http://schemas.microsoft.com/office/drawing/2014/main" id="{8F2D7FAF-64F8-83DB-C46C-2EDE367DAA1A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9" name="Rectangle 598">
                <a:extLst>
                  <a:ext uri="{FF2B5EF4-FFF2-40B4-BE49-F238E27FC236}">
                    <a16:creationId xmlns:a16="http://schemas.microsoft.com/office/drawing/2014/main" id="{60B3E0B2-3181-9E9A-40EB-C212130FA75E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0" name="Group 599">
              <a:extLst>
                <a:ext uri="{FF2B5EF4-FFF2-40B4-BE49-F238E27FC236}">
                  <a16:creationId xmlns:a16="http://schemas.microsoft.com/office/drawing/2014/main" id="{ADE33C0D-FC42-9560-B1C6-661172E040D9}"/>
                </a:ext>
              </a:extLst>
            </p:cNvPr>
            <p:cNvGrpSpPr/>
            <p:nvPr/>
          </p:nvGrpSpPr>
          <p:grpSpPr>
            <a:xfrm>
              <a:off x="3423587" y="2819284"/>
              <a:ext cx="375920" cy="375920"/>
              <a:chOff x="2174240" y="3373120"/>
              <a:chExt cx="375920" cy="375920"/>
            </a:xfrm>
          </p:grpSpPr>
          <p:sp>
            <p:nvSpPr>
              <p:cNvPr id="601" name="Rectangle 600">
                <a:extLst>
                  <a:ext uri="{FF2B5EF4-FFF2-40B4-BE49-F238E27FC236}">
                    <a16:creationId xmlns:a16="http://schemas.microsoft.com/office/drawing/2014/main" id="{2395063B-811B-8344-205F-6C9B9B36D1FC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2" name="Rectangle 601">
                <a:extLst>
                  <a:ext uri="{FF2B5EF4-FFF2-40B4-BE49-F238E27FC236}">
                    <a16:creationId xmlns:a16="http://schemas.microsoft.com/office/drawing/2014/main" id="{8C85D9CE-C458-DA95-BD91-0E94DFA76F02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3" name="Group 602">
              <a:extLst>
                <a:ext uri="{FF2B5EF4-FFF2-40B4-BE49-F238E27FC236}">
                  <a16:creationId xmlns:a16="http://schemas.microsoft.com/office/drawing/2014/main" id="{9E10FF91-D364-B213-03F8-FFBE8B633FAC}"/>
                </a:ext>
              </a:extLst>
            </p:cNvPr>
            <p:cNvGrpSpPr/>
            <p:nvPr/>
          </p:nvGrpSpPr>
          <p:grpSpPr>
            <a:xfrm>
              <a:off x="4069489" y="2819284"/>
              <a:ext cx="375920" cy="375920"/>
              <a:chOff x="2174240" y="3373120"/>
              <a:chExt cx="375920" cy="375920"/>
            </a:xfrm>
          </p:grpSpPr>
          <p:sp>
            <p:nvSpPr>
              <p:cNvPr id="604" name="Rectangle 603">
                <a:extLst>
                  <a:ext uri="{FF2B5EF4-FFF2-40B4-BE49-F238E27FC236}">
                    <a16:creationId xmlns:a16="http://schemas.microsoft.com/office/drawing/2014/main" id="{697EF2D7-194A-C36B-BF60-8F73F0FD41F9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5" name="Rectangle 604">
                <a:extLst>
                  <a:ext uri="{FF2B5EF4-FFF2-40B4-BE49-F238E27FC236}">
                    <a16:creationId xmlns:a16="http://schemas.microsoft.com/office/drawing/2014/main" id="{DBEFDF6F-5AE2-3FEC-E42E-25F652983988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6" name="Group 605">
              <a:extLst>
                <a:ext uri="{FF2B5EF4-FFF2-40B4-BE49-F238E27FC236}">
                  <a16:creationId xmlns:a16="http://schemas.microsoft.com/office/drawing/2014/main" id="{88EF0FF7-FEF3-118A-C03F-F8EC6451C67E}"/>
                </a:ext>
              </a:extLst>
            </p:cNvPr>
            <p:cNvGrpSpPr/>
            <p:nvPr/>
          </p:nvGrpSpPr>
          <p:grpSpPr>
            <a:xfrm>
              <a:off x="4715391" y="2819284"/>
              <a:ext cx="375920" cy="375920"/>
              <a:chOff x="2174240" y="3373120"/>
              <a:chExt cx="375920" cy="375920"/>
            </a:xfrm>
          </p:grpSpPr>
          <p:sp>
            <p:nvSpPr>
              <p:cNvPr id="607" name="Rectangle 606">
                <a:extLst>
                  <a:ext uri="{FF2B5EF4-FFF2-40B4-BE49-F238E27FC236}">
                    <a16:creationId xmlns:a16="http://schemas.microsoft.com/office/drawing/2014/main" id="{D3122206-B02F-94D0-CBA6-FCD1B8F54B5D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8" name="Rectangle 607">
                <a:extLst>
                  <a:ext uri="{FF2B5EF4-FFF2-40B4-BE49-F238E27FC236}">
                    <a16:creationId xmlns:a16="http://schemas.microsoft.com/office/drawing/2014/main" id="{F89A1D1F-DA72-6494-1788-54856B21E184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8E8E2CFF-CDF9-4C70-C56C-E46B41850E70}"/>
                </a:ext>
              </a:extLst>
            </p:cNvPr>
            <p:cNvGrpSpPr/>
            <p:nvPr/>
          </p:nvGrpSpPr>
          <p:grpSpPr>
            <a:xfrm>
              <a:off x="5361293" y="2819284"/>
              <a:ext cx="375920" cy="375920"/>
              <a:chOff x="2174240" y="3373120"/>
              <a:chExt cx="375920" cy="375920"/>
            </a:xfrm>
          </p:grpSpPr>
          <p:sp>
            <p:nvSpPr>
              <p:cNvPr id="610" name="Rectangle 609">
                <a:extLst>
                  <a:ext uri="{FF2B5EF4-FFF2-40B4-BE49-F238E27FC236}">
                    <a16:creationId xmlns:a16="http://schemas.microsoft.com/office/drawing/2014/main" id="{CAB0D025-07A0-D165-7DF4-A87BB963D33D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Rectangle 610">
                <a:extLst>
                  <a:ext uri="{FF2B5EF4-FFF2-40B4-BE49-F238E27FC236}">
                    <a16:creationId xmlns:a16="http://schemas.microsoft.com/office/drawing/2014/main" id="{C8F2BC04-2250-9862-1E87-7E154E556FFC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2" name="Group 611">
              <a:extLst>
                <a:ext uri="{FF2B5EF4-FFF2-40B4-BE49-F238E27FC236}">
                  <a16:creationId xmlns:a16="http://schemas.microsoft.com/office/drawing/2014/main" id="{54B1E1FC-CD0F-2CBF-6975-670AFC2F0308}"/>
                </a:ext>
              </a:extLst>
            </p:cNvPr>
            <p:cNvGrpSpPr/>
            <p:nvPr/>
          </p:nvGrpSpPr>
          <p:grpSpPr>
            <a:xfrm>
              <a:off x="6007195" y="2819284"/>
              <a:ext cx="375920" cy="375920"/>
              <a:chOff x="2174240" y="3373120"/>
              <a:chExt cx="375920" cy="375920"/>
            </a:xfrm>
          </p:grpSpPr>
          <p:sp>
            <p:nvSpPr>
              <p:cNvPr id="613" name="Rectangle 612">
                <a:extLst>
                  <a:ext uri="{FF2B5EF4-FFF2-40B4-BE49-F238E27FC236}">
                    <a16:creationId xmlns:a16="http://schemas.microsoft.com/office/drawing/2014/main" id="{ED888D00-F13D-1CB0-4AA3-136D02C7D062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Rectangle 613">
                <a:extLst>
                  <a:ext uri="{FF2B5EF4-FFF2-40B4-BE49-F238E27FC236}">
                    <a16:creationId xmlns:a16="http://schemas.microsoft.com/office/drawing/2014/main" id="{AC5520C3-3FB5-1926-E7E1-8A2C9986BD82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C10C28F4-91D3-BD84-5D2B-340B8E3FBC62}"/>
                </a:ext>
              </a:extLst>
            </p:cNvPr>
            <p:cNvGrpSpPr/>
            <p:nvPr/>
          </p:nvGrpSpPr>
          <p:grpSpPr>
            <a:xfrm>
              <a:off x="6653097" y="2819284"/>
              <a:ext cx="375920" cy="375920"/>
              <a:chOff x="2174240" y="3373120"/>
              <a:chExt cx="375920" cy="375920"/>
            </a:xfrm>
          </p:grpSpPr>
          <p:sp>
            <p:nvSpPr>
              <p:cNvPr id="616" name="Rectangle 615">
                <a:extLst>
                  <a:ext uri="{FF2B5EF4-FFF2-40B4-BE49-F238E27FC236}">
                    <a16:creationId xmlns:a16="http://schemas.microsoft.com/office/drawing/2014/main" id="{15F661E6-0F06-D62B-760D-7C2B7B5C8F79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Rectangle 616">
                <a:extLst>
                  <a:ext uri="{FF2B5EF4-FFF2-40B4-BE49-F238E27FC236}">
                    <a16:creationId xmlns:a16="http://schemas.microsoft.com/office/drawing/2014/main" id="{195A2859-CB71-0D79-7D8D-BD18D5F37D14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F46F3E94-9896-F407-6A87-54DBE144569C}"/>
                </a:ext>
              </a:extLst>
            </p:cNvPr>
            <p:cNvGrpSpPr/>
            <p:nvPr/>
          </p:nvGrpSpPr>
          <p:grpSpPr>
            <a:xfrm>
              <a:off x="7299003" y="2819284"/>
              <a:ext cx="375920" cy="375920"/>
              <a:chOff x="2174240" y="3373120"/>
              <a:chExt cx="375920" cy="375920"/>
            </a:xfrm>
          </p:grpSpPr>
          <p:sp>
            <p:nvSpPr>
              <p:cNvPr id="619" name="Rectangle 618">
                <a:extLst>
                  <a:ext uri="{FF2B5EF4-FFF2-40B4-BE49-F238E27FC236}">
                    <a16:creationId xmlns:a16="http://schemas.microsoft.com/office/drawing/2014/main" id="{296818B5-8126-6451-BE83-5CA178634CDF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Rectangle 619">
                <a:extLst>
                  <a:ext uri="{FF2B5EF4-FFF2-40B4-BE49-F238E27FC236}">
                    <a16:creationId xmlns:a16="http://schemas.microsoft.com/office/drawing/2014/main" id="{3B37E6E1-C55C-FDCF-E304-210DD70ED173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1" name="TextBox 620">
              <a:extLst>
                <a:ext uri="{FF2B5EF4-FFF2-40B4-BE49-F238E27FC236}">
                  <a16:creationId xmlns:a16="http://schemas.microsoft.com/office/drawing/2014/main" id="{3B7F8959-538A-1729-84B8-B07582E94796}"/>
                </a:ext>
              </a:extLst>
            </p:cNvPr>
            <p:cNvSpPr txBox="1"/>
            <p:nvPr/>
          </p:nvSpPr>
          <p:spPr>
            <a:xfrm>
              <a:off x="660400" y="487848"/>
              <a:ext cx="6926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0000FF"/>
                  </a:solidFill>
                  <a:latin typeface="Courier"/>
                  <a:cs typeface="Courier"/>
                </a:rPr>
                <a:t>Speed Meet</a:t>
              </a:r>
            </a:p>
          </p:txBody>
        </p:sp>
        <p:sp>
          <p:nvSpPr>
            <p:cNvPr id="622" name="Freeform 621">
              <a:extLst>
                <a:ext uri="{FF2B5EF4-FFF2-40B4-BE49-F238E27FC236}">
                  <a16:creationId xmlns:a16="http://schemas.microsoft.com/office/drawing/2014/main" id="{9B69B79C-6355-3A2A-017B-CA131670F26F}"/>
                </a:ext>
              </a:extLst>
            </p:cNvPr>
            <p:cNvSpPr/>
            <p:nvPr/>
          </p:nvSpPr>
          <p:spPr>
            <a:xfrm>
              <a:off x="420077" y="2422769"/>
              <a:ext cx="312615" cy="586154"/>
            </a:xfrm>
            <a:custGeom>
              <a:avLst/>
              <a:gdLst>
                <a:gd name="connsiteX0" fmla="*/ 381090 w 410397"/>
                <a:gd name="connsiteY0" fmla="*/ 683846 h 683846"/>
                <a:gd name="connsiteX1" fmla="*/ 90 w 410397"/>
                <a:gd name="connsiteY1" fmla="*/ 263769 h 683846"/>
                <a:gd name="connsiteX2" fmla="*/ 410397 w 410397"/>
                <a:gd name="connsiteY2" fmla="*/ 0 h 68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397" h="683846">
                  <a:moveTo>
                    <a:pt x="381090" y="683846"/>
                  </a:moveTo>
                  <a:cubicBezTo>
                    <a:pt x="188148" y="530794"/>
                    <a:pt x="-4794" y="377743"/>
                    <a:pt x="90" y="263769"/>
                  </a:cubicBezTo>
                  <a:cubicBezTo>
                    <a:pt x="4974" y="149795"/>
                    <a:pt x="410397" y="0"/>
                    <a:pt x="410397" y="0"/>
                  </a:cubicBezTo>
                </a:path>
              </a:pathLst>
            </a:custGeom>
            <a:ln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Freeform 622">
              <a:extLst>
                <a:ext uri="{FF2B5EF4-FFF2-40B4-BE49-F238E27FC236}">
                  <a16:creationId xmlns:a16="http://schemas.microsoft.com/office/drawing/2014/main" id="{6B180C26-FDB2-7642-006C-D6B628CA3F1B}"/>
                </a:ext>
              </a:extLst>
            </p:cNvPr>
            <p:cNvSpPr/>
            <p:nvPr/>
          </p:nvSpPr>
          <p:spPr>
            <a:xfrm rot="10800000">
              <a:off x="7782169" y="2373924"/>
              <a:ext cx="312615" cy="586154"/>
            </a:xfrm>
            <a:custGeom>
              <a:avLst/>
              <a:gdLst>
                <a:gd name="connsiteX0" fmla="*/ 381090 w 410397"/>
                <a:gd name="connsiteY0" fmla="*/ 683846 h 683846"/>
                <a:gd name="connsiteX1" fmla="*/ 90 w 410397"/>
                <a:gd name="connsiteY1" fmla="*/ 263769 h 683846"/>
                <a:gd name="connsiteX2" fmla="*/ 410397 w 410397"/>
                <a:gd name="connsiteY2" fmla="*/ 0 h 68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397" h="683846">
                  <a:moveTo>
                    <a:pt x="381090" y="683846"/>
                  </a:moveTo>
                  <a:cubicBezTo>
                    <a:pt x="188148" y="530794"/>
                    <a:pt x="-4794" y="377743"/>
                    <a:pt x="90" y="263769"/>
                  </a:cubicBezTo>
                  <a:cubicBezTo>
                    <a:pt x="4974" y="149795"/>
                    <a:pt x="410397" y="0"/>
                    <a:pt x="410397" y="0"/>
                  </a:cubicBezTo>
                </a:path>
              </a:pathLst>
            </a:custGeom>
            <a:ln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24" name="Group 623">
              <a:extLst>
                <a:ext uri="{FF2B5EF4-FFF2-40B4-BE49-F238E27FC236}">
                  <a16:creationId xmlns:a16="http://schemas.microsoft.com/office/drawing/2014/main" id="{1E5123BC-A23B-5783-71B9-988C68C460FA}"/>
                </a:ext>
              </a:extLst>
            </p:cNvPr>
            <p:cNvGrpSpPr/>
            <p:nvPr/>
          </p:nvGrpSpPr>
          <p:grpSpPr>
            <a:xfrm>
              <a:off x="1273049" y="2366109"/>
              <a:ext cx="6006416" cy="0"/>
              <a:chOff x="1273049" y="2366109"/>
              <a:chExt cx="6006416" cy="0"/>
            </a:xfrm>
          </p:grpSpPr>
          <p:cxnSp>
            <p:nvCxnSpPr>
              <p:cNvPr id="625" name="Straight Arrow Connector 624">
                <a:extLst>
                  <a:ext uri="{FF2B5EF4-FFF2-40B4-BE49-F238E27FC236}">
                    <a16:creationId xmlns:a16="http://schemas.microsoft.com/office/drawing/2014/main" id="{2A2030DD-2BA5-2091-7459-3F74E0B447F9}"/>
                  </a:ext>
                </a:extLst>
              </p:cNvPr>
              <p:cNvCxnSpPr/>
              <p:nvPr/>
            </p:nvCxnSpPr>
            <p:spPr>
              <a:xfrm>
                <a:off x="1273049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6" name="Straight Arrow Connector 625">
                <a:extLst>
                  <a:ext uri="{FF2B5EF4-FFF2-40B4-BE49-F238E27FC236}">
                    <a16:creationId xmlns:a16="http://schemas.microsoft.com/office/drawing/2014/main" id="{A76BDBDC-7B59-350E-1BA0-E64D601ACC2E}"/>
                  </a:ext>
                </a:extLst>
              </p:cNvPr>
              <p:cNvCxnSpPr/>
              <p:nvPr/>
            </p:nvCxnSpPr>
            <p:spPr>
              <a:xfrm>
                <a:off x="5154977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7" name="Straight Arrow Connector 626">
                <a:extLst>
                  <a:ext uri="{FF2B5EF4-FFF2-40B4-BE49-F238E27FC236}">
                    <a16:creationId xmlns:a16="http://schemas.microsoft.com/office/drawing/2014/main" id="{EDF34FA2-BDB4-2B9D-BC38-E3D44063FEF3}"/>
                  </a:ext>
                </a:extLst>
              </p:cNvPr>
              <p:cNvCxnSpPr/>
              <p:nvPr/>
            </p:nvCxnSpPr>
            <p:spPr>
              <a:xfrm>
                <a:off x="3214013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8" name="Straight Arrow Connector 627">
                <a:extLst>
                  <a:ext uri="{FF2B5EF4-FFF2-40B4-BE49-F238E27FC236}">
                    <a16:creationId xmlns:a16="http://schemas.microsoft.com/office/drawing/2014/main" id="{E8396B4B-F90A-4EF8-19D7-5754047B1C90}"/>
                  </a:ext>
                </a:extLst>
              </p:cNvPr>
              <p:cNvCxnSpPr/>
              <p:nvPr/>
            </p:nvCxnSpPr>
            <p:spPr>
              <a:xfrm>
                <a:off x="3861001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9" name="Straight Arrow Connector 628">
                <a:extLst>
                  <a:ext uri="{FF2B5EF4-FFF2-40B4-BE49-F238E27FC236}">
                    <a16:creationId xmlns:a16="http://schemas.microsoft.com/office/drawing/2014/main" id="{06A9648C-63FF-CE39-C401-698DF76520FF}"/>
                  </a:ext>
                </a:extLst>
              </p:cNvPr>
              <p:cNvCxnSpPr/>
              <p:nvPr/>
            </p:nvCxnSpPr>
            <p:spPr>
              <a:xfrm>
                <a:off x="1920037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0" name="Straight Arrow Connector 629">
                <a:extLst>
                  <a:ext uri="{FF2B5EF4-FFF2-40B4-BE49-F238E27FC236}">
                    <a16:creationId xmlns:a16="http://schemas.microsoft.com/office/drawing/2014/main" id="{943AA40A-24B5-C329-712B-56AC369D828C}"/>
                  </a:ext>
                </a:extLst>
              </p:cNvPr>
              <p:cNvCxnSpPr/>
              <p:nvPr/>
            </p:nvCxnSpPr>
            <p:spPr>
              <a:xfrm>
                <a:off x="4507989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1" name="Straight Arrow Connector 630">
                <a:extLst>
                  <a:ext uri="{FF2B5EF4-FFF2-40B4-BE49-F238E27FC236}">
                    <a16:creationId xmlns:a16="http://schemas.microsoft.com/office/drawing/2014/main" id="{66407A11-4757-05E4-6829-16A9A2DF85B5}"/>
                  </a:ext>
                </a:extLst>
              </p:cNvPr>
              <p:cNvCxnSpPr/>
              <p:nvPr/>
            </p:nvCxnSpPr>
            <p:spPr>
              <a:xfrm>
                <a:off x="5801965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2" name="Straight Arrow Connector 631">
                <a:extLst>
                  <a:ext uri="{FF2B5EF4-FFF2-40B4-BE49-F238E27FC236}">
                    <a16:creationId xmlns:a16="http://schemas.microsoft.com/office/drawing/2014/main" id="{A190F76A-C028-DFBC-BB0C-309CCFD97999}"/>
                  </a:ext>
                </a:extLst>
              </p:cNvPr>
              <p:cNvCxnSpPr/>
              <p:nvPr/>
            </p:nvCxnSpPr>
            <p:spPr>
              <a:xfrm>
                <a:off x="6448953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3" name="Straight Arrow Connector 632">
                <a:extLst>
                  <a:ext uri="{FF2B5EF4-FFF2-40B4-BE49-F238E27FC236}">
                    <a16:creationId xmlns:a16="http://schemas.microsoft.com/office/drawing/2014/main" id="{380A4BD1-3524-F549-94A3-3362975B0B52}"/>
                  </a:ext>
                </a:extLst>
              </p:cNvPr>
              <p:cNvCxnSpPr/>
              <p:nvPr/>
            </p:nvCxnSpPr>
            <p:spPr>
              <a:xfrm>
                <a:off x="7095940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4" name="Straight Arrow Connector 633">
                <a:extLst>
                  <a:ext uri="{FF2B5EF4-FFF2-40B4-BE49-F238E27FC236}">
                    <a16:creationId xmlns:a16="http://schemas.microsoft.com/office/drawing/2014/main" id="{9F427639-0A62-10D9-DF4D-D5CBFC3A8392}"/>
                  </a:ext>
                </a:extLst>
              </p:cNvPr>
              <p:cNvCxnSpPr/>
              <p:nvPr/>
            </p:nvCxnSpPr>
            <p:spPr>
              <a:xfrm>
                <a:off x="2567025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5" name="Group 634">
              <a:extLst>
                <a:ext uri="{FF2B5EF4-FFF2-40B4-BE49-F238E27FC236}">
                  <a16:creationId xmlns:a16="http://schemas.microsoft.com/office/drawing/2014/main" id="{59FDE36D-E954-CB45-6C1A-DF52CA9A1731}"/>
                </a:ext>
              </a:extLst>
            </p:cNvPr>
            <p:cNvGrpSpPr/>
            <p:nvPr/>
          </p:nvGrpSpPr>
          <p:grpSpPr>
            <a:xfrm rot="10800000">
              <a:off x="1259376" y="2997190"/>
              <a:ext cx="6006416" cy="0"/>
              <a:chOff x="1273049" y="2366109"/>
              <a:chExt cx="6006416" cy="0"/>
            </a:xfrm>
          </p:grpSpPr>
          <p:cxnSp>
            <p:nvCxnSpPr>
              <p:cNvPr id="636" name="Straight Arrow Connector 635">
                <a:extLst>
                  <a:ext uri="{FF2B5EF4-FFF2-40B4-BE49-F238E27FC236}">
                    <a16:creationId xmlns:a16="http://schemas.microsoft.com/office/drawing/2014/main" id="{79BF94FD-D556-B3F1-4130-A3F9724E9DB8}"/>
                  </a:ext>
                </a:extLst>
              </p:cNvPr>
              <p:cNvCxnSpPr/>
              <p:nvPr/>
            </p:nvCxnSpPr>
            <p:spPr>
              <a:xfrm>
                <a:off x="1273049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7" name="Straight Arrow Connector 636">
                <a:extLst>
                  <a:ext uri="{FF2B5EF4-FFF2-40B4-BE49-F238E27FC236}">
                    <a16:creationId xmlns:a16="http://schemas.microsoft.com/office/drawing/2014/main" id="{75DA38FF-CE16-436C-6FFC-82F73067182B}"/>
                  </a:ext>
                </a:extLst>
              </p:cNvPr>
              <p:cNvCxnSpPr/>
              <p:nvPr/>
            </p:nvCxnSpPr>
            <p:spPr>
              <a:xfrm>
                <a:off x="5154977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8" name="Straight Arrow Connector 637">
                <a:extLst>
                  <a:ext uri="{FF2B5EF4-FFF2-40B4-BE49-F238E27FC236}">
                    <a16:creationId xmlns:a16="http://schemas.microsoft.com/office/drawing/2014/main" id="{5E74F6E5-BED7-51C1-FD5F-9E22F51CEF56}"/>
                  </a:ext>
                </a:extLst>
              </p:cNvPr>
              <p:cNvCxnSpPr/>
              <p:nvPr/>
            </p:nvCxnSpPr>
            <p:spPr>
              <a:xfrm>
                <a:off x="3214013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9" name="Straight Arrow Connector 638">
                <a:extLst>
                  <a:ext uri="{FF2B5EF4-FFF2-40B4-BE49-F238E27FC236}">
                    <a16:creationId xmlns:a16="http://schemas.microsoft.com/office/drawing/2014/main" id="{C84AC78F-66D8-1502-5C94-11ECF60D2521}"/>
                  </a:ext>
                </a:extLst>
              </p:cNvPr>
              <p:cNvCxnSpPr/>
              <p:nvPr/>
            </p:nvCxnSpPr>
            <p:spPr>
              <a:xfrm>
                <a:off x="3861001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4" name="Straight Arrow Connector 1023">
                <a:extLst>
                  <a:ext uri="{FF2B5EF4-FFF2-40B4-BE49-F238E27FC236}">
                    <a16:creationId xmlns:a16="http://schemas.microsoft.com/office/drawing/2014/main" id="{28FE17C9-C127-0D11-659C-90A7DF6212D0}"/>
                  </a:ext>
                </a:extLst>
              </p:cNvPr>
              <p:cNvCxnSpPr/>
              <p:nvPr/>
            </p:nvCxnSpPr>
            <p:spPr>
              <a:xfrm>
                <a:off x="1920037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5" name="Straight Arrow Connector 1024">
                <a:extLst>
                  <a:ext uri="{FF2B5EF4-FFF2-40B4-BE49-F238E27FC236}">
                    <a16:creationId xmlns:a16="http://schemas.microsoft.com/office/drawing/2014/main" id="{1423F93B-A6A8-F9FE-84C4-966189392125}"/>
                  </a:ext>
                </a:extLst>
              </p:cNvPr>
              <p:cNvCxnSpPr/>
              <p:nvPr/>
            </p:nvCxnSpPr>
            <p:spPr>
              <a:xfrm>
                <a:off x="4507989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7" name="Straight Arrow Connector 1026">
                <a:extLst>
                  <a:ext uri="{FF2B5EF4-FFF2-40B4-BE49-F238E27FC236}">
                    <a16:creationId xmlns:a16="http://schemas.microsoft.com/office/drawing/2014/main" id="{05F3404F-8BC0-8193-1EF1-812F131CF736}"/>
                  </a:ext>
                </a:extLst>
              </p:cNvPr>
              <p:cNvCxnSpPr/>
              <p:nvPr/>
            </p:nvCxnSpPr>
            <p:spPr>
              <a:xfrm>
                <a:off x="5801965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8" name="Straight Arrow Connector 1027">
                <a:extLst>
                  <a:ext uri="{FF2B5EF4-FFF2-40B4-BE49-F238E27FC236}">
                    <a16:creationId xmlns:a16="http://schemas.microsoft.com/office/drawing/2014/main" id="{587ABEBD-35A9-25D8-5BF4-6BAD9DA95C3E}"/>
                  </a:ext>
                </a:extLst>
              </p:cNvPr>
              <p:cNvCxnSpPr/>
              <p:nvPr/>
            </p:nvCxnSpPr>
            <p:spPr>
              <a:xfrm>
                <a:off x="6448953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9" name="Straight Arrow Connector 1028">
                <a:extLst>
                  <a:ext uri="{FF2B5EF4-FFF2-40B4-BE49-F238E27FC236}">
                    <a16:creationId xmlns:a16="http://schemas.microsoft.com/office/drawing/2014/main" id="{2D5CDBCB-2130-31B0-E5FC-2A5C10547A07}"/>
                  </a:ext>
                </a:extLst>
              </p:cNvPr>
              <p:cNvCxnSpPr/>
              <p:nvPr/>
            </p:nvCxnSpPr>
            <p:spPr>
              <a:xfrm>
                <a:off x="7095940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0" name="Straight Arrow Connector 1029">
                <a:extLst>
                  <a:ext uri="{FF2B5EF4-FFF2-40B4-BE49-F238E27FC236}">
                    <a16:creationId xmlns:a16="http://schemas.microsoft.com/office/drawing/2014/main" id="{47DFE51C-03D1-BF48-D3B8-DCF6D2919EC2}"/>
                  </a:ext>
                </a:extLst>
              </p:cNvPr>
              <p:cNvCxnSpPr/>
              <p:nvPr/>
            </p:nvCxnSpPr>
            <p:spPr>
              <a:xfrm>
                <a:off x="2567025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39"/>
          <p:cNvPicPr preferRelativeResize="0"/>
          <p:nvPr/>
        </p:nvPicPr>
        <p:blipFill rotWithShape="1">
          <a:blip r:embed="rId3">
            <a:alphaModFix/>
          </a:blip>
          <a:srcRect t="22516" b="36068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E8D3CD01-329E-C532-9795-6D0874AC3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0"/>
            <a:ext cx="13716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0497A3-BAEF-53BA-4880-A4CFE7036F01}"/>
              </a:ext>
            </a:extLst>
          </p:cNvPr>
          <p:cNvSpPr txBox="1"/>
          <p:nvPr/>
        </p:nvSpPr>
        <p:spPr>
          <a:xfrm>
            <a:off x="68020" y="451562"/>
            <a:ext cx="443583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 err="1">
                <a:solidFill>
                  <a:srgbClr val="3B2F20"/>
                </a:solidFill>
                <a:latin typeface="Montserrat"/>
              </a:rPr>
              <a:t>Mindmaps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773222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7"/>
          <p:cNvPicPr preferRelativeResize="0"/>
          <p:nvPr/>
        </p:nvPicPr>
        <p:blipFill rotWithShape="1">
          <a:blip r:embed="rId3">
            <a:alphaModFix/>
          </a:blip>
          <a:srcRect t="22516" b="36068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39;p27">
            <a:extLst>
              <a:ext uri="{FF2B5EF4-FFF2-40B4-BE49-F238E27FC236}">
                <a16:creationId xmlns:a16="http://schemas.microsoft.com/office/drawing/2014/main" id="{B1998E91-77F5-9D14-5CF9-975640ED2BC4}"/>
              </a:ext>
            </a:extLst>
          </p:cNvPr>
          <p:cNvSpPr txBox="1"/>
          <p:nvPr/>
        </p:nvSpPr>
        <p:spPr>
          <a:xfrm>
            <a:off x="1447989" y="-128302"/>
            <a:ext cx="1438557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3B2F20"/>
                </a:solidFill>
                <a:latin typeface="Montserrat"/>
                <a:ea typeface="Montserrat"/>
                <a:cs typeface="Montserrat"/>
                <a:sym typeface="Montserrat"/>
              </a:rPr>
              <a:t>I tend to chat to strangers</a:t>
            </a:r>
            <a:endParaRPr lang="en-US" sz="1200" dirty="0"/>
          </a:p>
        </p:txBody>
      </p:sp>
      <p:sp>
        <p:nvSpPr>
          <p:cNvPr id="6" name="Google Shape;339;p27">
            <a:extLst>
              <a:ext uri="{FF2B5EF4-FFF2-40B4-BE49-F238E27FC236}">
                <a16:creationId xmlns:a16="http://schemas.microsoft.com/office/drawing/2014/main" id="{94AF0ECD-52F3-804B-107E-AE8CB35CAC08}"/>
              </a:ext>
            </a:extLst>
          </p:cNvPr>
          <p:cNvSpPr txBox="1"/>
          <p:nvPr/>
        </p:nvSpPr>
        <p:spPr>
          <a:xfrm>
            <a:off x="1189501" y="1301122"/>
            <a:ext cx="1438557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3B2F20"/>
                </a:solidFill>
                <a:latin typeface="Montserrat"/>
                <a:ea typeface="Montserrat"/>
                <a:cs typeface="Montserrat"/>
                <a:sym typeface="Montserrat"/>
              </a:rPr>
              <a:t>For example, when in line at a </a:t>
            </a:r>
            <a:r>
              <a:rPr lang="en-US" sz="3200" b="0" i="0" u="none" strike="noStrike" cap="none" dirty="0">
                <a:solidFill>
                  <a:srgbClr val="3B2F20"/>
                </a:solidFill>
                <a:latin typeface="Montserrat"/>
                <a:ea typeface="Montserrat"/>
                <a:cs typeface="Montserrat"/>
                <a:sym typeface="Montserrat"/>
              </a:rPr>
              <a:t>supermarket or bank or a speed meet.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0AABF0-9708-ADE3-E22F-DF6E0D90A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852" y="2602243"/>
            <a:ext cx="9256295" cy="61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091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7"/>
          <p:cNvPicPr preferRelativeResize="0"/>
          <p:nvPr/>
        </p:nvPicPr>
        <p:blipFill rotWithShape="1">
          <a:blip r:embed="rId3">
            <a:alphaModFix/>
          </a:blip>
          <a:srcRect t="22516" b="36068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39;p27">
            <a:extLst>
              <a:ext uri="{FF2B5EF4-FFF2-40B4-BE49-F238E27FC236}">
                <a16:creationId xmlns:a16="http://schemas.microsoft.com/office/drawing/2014/main" id="{B1998E91-77F5-9D14-5CF9-975640ED2BC4}"/>
              </a:ext>
            </a:extLst>
          </p:cNvPr>
          <p:cNvSpPr txBox="1"/>
          <p:nvPr/>
        </p:nvSpPr>
        <p:spPr>
          <a:xfrm>
            <a:off x="1447989" y="-128302"/>
            <a:ext cx="1438557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3B2F20"/>
                </a:solidFill>
                <a:latin typeface="Montserrat"/>
                <a:ea typeface="Montserrat"/>
                <a:cs typeface="Montserrat"/>
                <a:sym typeface="Montserrat"/>
              </a:rPr>
              <a:t>I tend to chat to strangers</a:t>
            </a:r>
            <a:endParaRPr lang="en-US" sz="1200" dirty="0"/>
          </a:p>
        </p:txBody>
      </p:sp>
      <p:sp>
        <p:nvSpPr>
          <p:cNvPr id="6" name="Google Shape;339;p27">
            <a:extLst>
              <a:ext uri="{FF2B5EF4-FFF2-40B4-BE49-F238E27FC236}">
                <a16:creationId xmlns:a16="http://schemas.microsoft.com/office/drawing/2014/main" id="{94AF0ECD-52F3-804B-107E-AE8CB35CAC08}"/>
              </a:ext>
            </a:extLst>
          </p:cNvPr>
          <p:cNvSpPr txBox="1"/>
          <p:nvPr/>
        </p:nvSpPr>
        <p:spPr>
          <a:xfrm>
            <a:off x="1189501" y="1301122"/>
            <a:ext cx="1438557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3B2F20"/>
                </a:solidFill>
                <a:latin typeface="Montserrat"/>
                <a:ea typeface="Montserrat"/>
                <a:cs typeface="Montserrat"/>
                <a:sym typeface="Montserrat"/>
              </a:rPr>
              <a:t>For example, when in line at a </a:t>
            </a:r>
            <a:r>
              <a:rPr lang="en-US" sz="3200" b="0" i="0" u="none" strike="noStrike" cap="none" dirty="0">
                <a:solidFill>
                  <a:srgbClr val="3B2F20"/>
                </a:solidFill>
                <a:latin typeface="Montserrat"/>
                <a:ea typeface="Montserrat"/>
                <a:cs typeface="Montserrat"/>
                <a:sym typeface="Montserrat"/>
              </a:rPr>
              <a:t>supermarket or bank or a speed meet.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0AABF0-9708-ADE3-E22F-DF6E0D90A5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68807" y="2020356"/>
            <a:ext cx="15877614" cy="774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871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58</Words>
  <Application>Microsoft Macintosh PowerPoint</Application>
  <PresentationFormat>Custom</PresentationFormat>
  <Paragraphs>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Courier</vt:lpstr>
      <vt:lpstr>Calibri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Llewellyn Falco</cp:lastModifiedBy>
  <cp:revision>9</cp:revision>
  <dcterms:modified xsi:type="dcterms:W3CDTF">2023-01-29T16:09:34Z</dcterms:modified>
</cp:coreProperties>
</file>